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62" r:id="rId5"/>
    <p:sldId id="260" r:id="rId6"/>
    <p:sldId id="258" r:id="rId7"/>
    <p:sldId id="257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A978"/>
    <a:srgbClr val="BE552D"/>
    <a:srgbClr val="B63A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504" y="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8513F-EDBB-618F-5E61-3F78619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98179-2D1A-2FA9-BC93-EE7246EA4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CFF59-5F45-2BAA-16FA-F0306BB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46334-48BF-1F5D-610A-7056F76B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01C90-39FF-8DA8-FA97-8A45662E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1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B3688-885A-FB19-F6C2-5D8B480D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2B05C5-A5FD-839E-3AB5-2930DB0D4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8AE25-ADA8-BD06-D097-ACA4D8F7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C631-E870-B673-DFFE-3EC7DD01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D5A2-F8E5-1072-E7B5-FA1BA2C4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79155E-0070-AF0E-E30B-029308995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D0F265-0B67-2349-52C9-853E2ED27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0F253-8569-8608-34F7-5122BB9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336CD-E377-5FFB-3713-14A46DCE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E5463-5E53-CF76-2B2A-DDC86B44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9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9B5D1-76DE-39A9-CD40-F60FB189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4E9C1-416C-2737-9E4B-7B6558C0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3C906-F144-F958-20CE-708EC7AD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DAAB4-8FCC-E0A8-B63E-7FA10141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6883E5-7DC4-34BD-9AAE-01E14D3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62344-90A1-3DA0-486A-647E539F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20BF-E308-F479-4C65-B5E5453E8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AA2B3-5473-2303-2D2F-6AB1ACC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B17B4-6E6B-BF66-5E03-5D6607DA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1917F-8E5E-ECB4-6F79-DB77E40E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61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B2DBB-A863-4D0E-77DF-D5CE7E11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CB02E-B81E-BA36-9E44-F01949D99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B19B0-974F-F4A9-A895-EA79A1AF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1A01D6-0CC8-E804-5A26-06199A69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B9D04-841E-BADA-5FF7-A3CF7852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A357B-3577-AA6B-7389-BE61E451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08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BFA34-E030-323E-E106-5C6C141E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CECEE-B3A6-912C-A7D9-1AB944FE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207F-1C29-91B4-0078-12BE8737F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63D2AD-5A89-8B0D-33CD-3B44F2B18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6CB81-8697-480F-16F8-F01BF5621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A0C47D-CD74-A491-DB39-174A1E5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9F75A-2123-ECD4-0305-AF45DA7A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BB153A-D4EC-45D8-9165-523C6534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1A37A-1463-B651-E165-467584BA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9D25C7-4E21-3D75-51C2-676828D2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44145F-1B75-F272-1E07-98428A5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02EC28-706D-D5C5-3A92-5F8D3045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3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52EBE5-4E6B-F832-C748-B5FBEBEC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F37DD2-4AB1-3EA5-9ACD-1BD04D7C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D7B12-FC86-66E2-1B79-5333AB34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01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F5300-F73A-80EC-F614-244182101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2E758-CE12-8222-EA8F-EEFB3FC6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804626-CE9F-9AB8-40DE-B0EFFB66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F9535-6230-CFA9-673D-AC92A18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EFDDB-AAE6-3BF5-E4D9-95F9AAB72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72445-9CEE-41AF-5103-0D9E0D26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C2D0A-50B9-09F8-AE96-F611623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FAB33C-6AB8-B449-3599-6024CD7E3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0D6640-FA97-1ECD-0A4E-A7A04835B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29D0B-031A-A922-EEA6-DA17956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CF396-2EE3-F405-3B69-BD40FAF1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804142-BCD5-A297-89F8-DD929A58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8D0ED-2345-7567-5323-F9496E85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F777B-C9CE-F1A9-BF32-F6912B4C0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10DC5-0B03-1C80-82D3-0C64048A0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341D4-2020-4B84-8309-CA9D94CC1D89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91B5C-B4FC-070C-C747-DDAB7F0C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398E-7267-7DFD-46FD-A3D08C1F3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3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2116617-28B3-B272-8178-060220672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03" r="8291" b="1759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effectLst>
            <a:softEdge rad="4826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36B1245-69D2-9D57-BB95-943FC872CFCE}"/>
              </a:ext>
            </a:extLst>
          </p:cNvPr>
          <p:cNvSpPr txBox="1"/>
          <p:nvPr/>
        </p:nvSpPr>
        <p:spPr>
          <a:xfrm>
            <a:off x="1955648" y="2392258"/>
            <a:ext cx="3695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4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DD29DD-AFC5-00B0-BCCD-AF8737690091}"/>
              </a:ext>
            </a:extLst>
          </p:cNvPr>
          <p:cNvSpPr txBox="1"/>
          <p:nvPr/>
        </p:nvSpPr>
        <p:spPr>
          <a:xfrm>
            <a:off x="1870500" y="1502859"/>
            <a:ext cx="3958135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r>
              <a:rPr lang="ko-KR" altLang="en-US" sz="36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 </a:t>
            </a:r>
            <a:r>
              <a:rPr lang="en-US" altLang="ko-KR" sz="24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rgbClr val="BE552D"/>
              </a:solidFill>
              <a:effectLst>
                <a:glow rad="152400">
                  <a:schemeClr val="bg1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4724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70C3-C487-7636-85A6-DEFCCC09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11F4715-0862-9320-8A84-3FCED18A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3556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EEA8A0F-96AE-1A2E-B8B8-C9AA578374CD}"/>
              </a:ext>
            </a:extLst>
          </p:cNvPr>
          <p:cNvSpPr txBox="1"/>
          <p:nvPr/>
        </p:nvSpPr>
        <p:spPr>
          <a:xfrm>
            <a:off x="4536116" y="2828123"/>
            <a:ext cx="3119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3011E-D9F6-8A71-6EE7-BE803520A773}"/>
              </a:ext>
            </a:extLst>
          </p:cNvPr>
          <p:cNvSpPr txBox="1"/>
          <p:nvPr/>
        </p:nvSpPr>
        <p:spPr>
          <a:xfrm>
            <a:off x="4902064" y="3593919"/>
            <a:ext cx="2315057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B63A1E">
                      <a:alpha val="91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B63A1E">
                    <a:alpha val="91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B63A1E">
                      <a:alpha val="91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B63A1E">
                    <a:alpha val="91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1DE5AD-8B6D-59CB-3E16-A70294F4C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58AD8BAC-7F0D-8595-7045-30ABB61E35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3" y="107421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07856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3F09EE-7EA8-F8A7-30E0-E5917254E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EF40FC57-2BFF-25D7-8C02-ADFA4A05D6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3556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6E8232B-7FCC-9E6B-A7F3-BEB034E1F7E5}"/>
              </a:ext>
            </a:extLst>
          </p:cNvPr>
          <p:cNvSpPr txBox="1"/>
          <p:nvPr/>
        </p:nvSpPr>
        <p:spPr>
          <a:xfrm>
            <a:off x="5297204" y="2617294"/>
            <a:ext cx="1524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5ECB18-7C30-32AA-FCF1-F2BC9A391267}"/>
              </a:ext>
            </a:extLst>
          </p:cNvPr>
          <p:cNvSpPr txBox="1"/>
          <p:nvPr/>
        </p:nvSpPr>
        <p:spPr>
          <a:xfrm>
            <a:off x="4116932" y="3270517"/>
            <a:ext cx="3958136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B63A1E">
                      <a:alpha val="91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r>
              <a:rPr lang="en-US" altLang="ko-KR" sz="3600" dirty="0">
                <a:solidFill>
                  <a:schemeClr val="bg1"/>
                </a:solidFill>
                <a:effectLst>
                  <a:glow rad="88900">
                    <a:srgbClr val="B63A1E">
                      <a:alpha val="91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B63A1E">
                      <a:alpha val="91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B63A1E">
                    <a:alpha val="91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71A5542-559E-C622-DBDD-00496AC934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81A6FF70-0C20-846A-F392-023EA2255D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2" y="83525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984568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383CB-B308-6698-A79E-6577F0688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BBDF62-C6CA-68BD-6AAF-B9FE16D24FD6}"/>
              </a:ext>
            </a:extLst>
          </p:cNvPr>
          <p:cNvSpPr txBox="1"/>
          <p:nvPr/>
        </p:nvSpPr>
        <p:spPr>
          <a:xfrm>
            <a:off x="1143440" y="2502904"/>
            <a:ext cx="3958136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127000">
                    <a:schemeClr val="tx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r>
              <a:rPr lang="en-US" altLang="ko-KR" sz="3600" dirty="0">
                <a:solidFill>
                  <a:schemeClr val="bg1"/>
                </a:solidFill>
                <a:effectLst>
                  <a:glow rad="127000">
                    <a:schemeClr val="tx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effectLst>
                  <a:glow rad="127000">
                    <a:schemeClr val="tx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127000">
                  <a:schemeClr val="tx1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280152F8-ED2C-58D1-72A6-B08BF6878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7" r="5835"/>
          <a:stretch/>
        </p:blipFill>
        <p:spPr>
          <a:xfrm>
            <a:off x="187076" y="793689"/>
            <a:ext cx="5870864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  <p:pic>
        <p:nvPicPr>
          <p:cNvPr id="2" name="그림 1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3CB9D063-C135-CEF8-7758-C22DC1F21DB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92" r="45204" b="17595"/>
          <a:stretch/>
        </p:blipFill>
        <p:spPr>
          <a:xfrm flipH="1">
            <a:off x="6095999" y="0"/>
            <a:ext cx="6096000" cy="6858000"/>
          </a:xfrm>
          <a:prstGeom prst="rect">
            <a:avLst/>
          </a:prstGeom>
          <a:ln>
            <a:noFill/>
          </a:ln>
          <a:effectLst>
            <a:softEdge rad="304800"/>
          </a:effectLst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0C260511-F2D7-42A9-489E-37566271D8CC}"/>
              </a:ext>
            </a:extLst>
          </p:cNvPr>
          <p:cNvGrpSpPr/>
          <p:nvPr/>
        </p:nvGrpSpPr>
        <p:grpSpPr>
          <a:xfrm>
            <a:off x="1143440" y="3206956"/>
            <a:ext cx="3817425" cy="132080"/>
            <a:chOff x="1143440" y="3144750"/>
            <a:chExt cx="3817425" cy="13208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3BE10B4B-2570-6CE4-5209-FC1ECDA5614E}"/>
                </a:ext>
              </a:extLst>
            </p:cNvPr>
            <p:cNvCxnSpPr>
              <a:cxnSpLocks/>
            </p:cNvCxnSpPr>
            <p:nvPr/>
          </p:nvCxnSpPr>
          <p:spPr>
            <a:xfrm>
              <a:off x="1143440" y="3210790"/>
              <a:ext cx="3817425" cy="0"/>
            </a:xfrm>
            <a:prstGeom prst="line">
              <a:avLst/>
            </a:prstGeom>
            <a:ln w="25400">
              <a:solidFill>
                <a:srgbClr val="BE552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다이아몬드 4">
              <a:extLst>
                <a:ext uri="{FF2B5EF4-FFF2-40B4-BE49-F238E27FC236}">
                  <a16:creationId xmlns:a16="http://schemas.microsoft.com/office/drawing/2014/main" id="{FFF1228A-7486-E713-CD5C-BCE03FC274E3}"/>
                </a:ext>
              </a:extLst>
            </p:cNvPr>
            <p:cNvSpPr/>
            <p:nvPr/>
          </p:nvSpPr>
          <p:spPr>
            <a:xfrm>
              <a:off x="2986112" y="3144750"/>
              <a:ext cx="132080" cy="132080"/>
            </a:xfrm>
            <a:prstGeom prst="diamond">
              <a:avLst/>
            </a:prstGeom>
            <a:solidFill>
              <a:srgbClr val="E9A978"/>
            </a:solidFill>
            <a:ln>
              <a:solidFill>
                <a:srgbClr val="BE552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4F36A64-31A4-AB19-95A0-8749A2DEA190}"/>
              </a:ext>
            </a:extLst>
          </p:cNvPr>
          <p:cNvSpPr txBox="1"/>
          <p:nvPr/>
        </p:nvSpPr>
        <p:spPr>
          <a:xfrm>
            <a:off x="2357090" y="3342870"/>
            <a:ext cx="1390124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effectLst/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신규 클래스</a:t>
            </a:r>
            <a:endParaRPr lang="en-US" altLang="ko-KR" dirty="0">
              <a:effectLst/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5428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A4C943-C547-B2A2-323B-2A22DDDA3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00054074-FBB1-05CF-CDDB-768D1234C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2" r="38481" b="17595"/>
          <a:stretch/>
        </p:blipFill>
        <p:spPr>
          <a:xfrm flipH="1">
            <a:off x="0" y="0"/>
            <a:ext cx="7090729" cy="6858000"/>
          </a:xfrm>
          <a:prstGeom prst="rect">
            <a:avLst/>
          </a:prstGeom>
          <a:ln>
            <a:noFill/>
          </a:ln>
          <a:effectLst>
            <a:softEdge rad="30480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422A0A3-53AC-01D6-A71D-B690E35E88DA}"/>
              </a:ext>
            </a:extLst>
          </p:cNvPr>
          <p:cNvSpPr/>
          <p:nvPr/>
        </p:nvSpPr>
        <p:spPr>
          <a:xfrm>
            <a:off x="0" y="1201479"/>
            <a:ext cx="12191999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0C1935-5ED6-B61D-757A-26690696FF21}"/>
              </a:ext>
            </a:extLst>
          </p:cNvPr>
          <p:cNvSpPr txBox="1"/>
          <p:nvPr/>
        </p:nvSpPr>
        <p:spPr>
          <a:xfrm>
            <a:off x="1651444" y="2392258"/>
            <a:ext cx="3695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4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05199A-8E91-9C56-86F7-95222FC65FAD}"/>
              </a:ext>
            </a:extLst>
          </p:cNvPr>
          <p:cNvSpPr txBox="1"/>
          <p:nvPr/>
        </p:nvSpPr>
        <p:spPr>
          <a:xfrm>
            <a:off x="1566296" y="1502859"/>
            <a:ext cx="3958135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r>
              <a:rPr lang="ko-KR" altLang="en-US" sz="36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 </a:t>
            </a:r>
            <a:r>
              <a:rPr lang="en-US" altLang="ko-KR" sz="24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rgbClr val="BE552D"/>
              </a:solidFill>
              <a:effectLst>
                <a:glow rad="152400">
                  <a:schemeClr val="bg1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3911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35A1898-D166-A535-A611-3B1FE56DB5A3}"/>
              </a:ext>
            </a:extLst>
          </p:cNvPr>
          <p:cNvSpPr txBox="1"/>
          <p:nvPr/>
        </p:nvSpPr>
        <p:spPr>
          <a:xfrm>
            <a:off x="1721977" y="2303170"/>
            <a:ext cx="3695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4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F2BF8-EB20-B218-03A9-917CBF12CA61}"/>
              </a:ext>
            </a:extLst>
          </p:cNvPr>
          <p:cNvSpPr txBox="1"/>
          <p:nvPr/>
        </p:nvSpPr>
        <p:spPr>
          <a:xfrm>
            <a:off x="876225" y="1208620"/>
            <a:ext cx="3958135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r>
              <a:rPr lang="ko-KR" altLang="en-US" sz="36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 </a:t>
            </a:r>
            <a:r>
              <a:rPr lang="en-US" altLang="ko-KR" sz="2400" dirty="0">
                <a:solidFill>
                  <a:srgbClr val="BE552D"/>
                </a:solidFill>
                <a:effectLst>
                  <a:glow rad="1524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rgbClr val="BE552D"/>
              </a:solidFill>
              <a:effectLst>
                <a:glow rad="152400">
                  <a:schemeClr val="bg1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0564CF7-9091-7B0D-AD73-CD06342DEA79}"/>
              </a:ext>
            </a:extLst>
          </p:cNvPr>
          <p:cNvGrpSpPr/>
          <p:nvPr/>
        </p:nvGrpSpPr>
        <p:grpSpPr>
          <a:xfrm>
            <a:off x="6491325" y="1208620"/>
            <a:ext cx="1358108" cy="1775253"/>
            <a:chOff x="6304288" y="1740605"/>
            <a:chExt cx="1358108" cy="1775253"/>
          </a:xfrm>
        </p:grpSpPr>
        <p:pic>
          <p:nvPicPr>
            <p:cNvPr id="9" name="그림 8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E1010BF3-D84A-506C-41F0-EDECF6D80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429" b="87714" l="21286" r="89286">
                          <a14:foregroundMark x1="24143" y1="22857" x2="29143" y2="40143"/>
                          <a14:foregroundMark x1="27286" y1="22857" x2="60143" y2="21143"/>
                          <a14:foregroundMark x1="31143" y1="20000" x2="75714" y2="19143"/>
                          <a14:foregroundMark x1="45714" y1="7286" x2="40857" y2="43286"/>
                          <a14:foregroundMark x1="40857" y1="43286" x2="40857" y2="43286"/>
                          <a14:foregroundMark x1="42000" y1="8429" x2="32143" y2="40143"/>
                          <a14:foregroundMark x1="38857" y1="18000" x2="40714" y2="17143"/>
                          <a14:foregroundMark x1="50429" y1="13286" x2="30143" y2="36429"/>
                          <a14:foregroundMark x1="51286" y1="14143" x2="35857" y2="36000"/>
                          <a14:foregroundMark x1="50392" y1="63133" x2="50857" y2="64000"/>
                          <a14:foregroundMark x1="35857" y1="36000" x2="41604" y2="46727"/>
                          <a14:foregroundMark x1="50857" y1="64000" x2="75714" y2="74429"/>
                          <a14:foregroundMark x1="38857" y1="31571" x2="22429" y2="75286"/>
                          <a14:foregroundMark x1="26429" y1="39571" x2="27286" y2="83857"/>
                          <a14:foregroundMark x1="27286" y1="83857" x2="27286" y2="83857"/>
                          <a14:foregroundMark x1="24429" y1="34571" x2="27143" y2="83857"/>
                          <a14:foregroundMark x1="29286" y1="49286" x2="21286" y2="83000"/>
                          <a14:foregroundMark x1="31143" y1="22857" x2="22143" y2="86857"/>
                          <a14:foregroundMark x1="68000" y1="14143" x2="71000" y2="73286"/>
                          <a14:foregroundMark x1="72000" y1="20000" x2="76857" y2="80143"/>
                          <a14:foregroundMark x1="73714" y1="22000" x2="76857" y2="83857"/>
                          <a14:foregroundMark x1="73714" y1="28857" x2="74857" y2="80143"/>
                          <a14:foregroundMark x1="72000" y1="26857" x2="74000" y2="83000"/>
                          <a14:foregroundMark x1="42857" y1="7286" x2="72857" y2="5571"/>
                          <a14:foregroundMark x1="58429" y1="5571" x2="36000" y2="9143"/>
                          <a14:foregroundMark x1="40714" y1="5571" x2="70857" y2="8143"/>
                          <a14:foregroundMark x1="45007" y1="61667" x2="40000" y2="85000"/>
                          <a14:foregroundMark x1="56429" y1="8429" x2="49810" y2="39275"/>
                          <a14:foregroundMark x1="73714" y1="31714" x2="68143" y2="83857"/>
                          <a14:foregroundMark x1="75714" y1="28857" x2="89286" y2="85857"/>
                          <a14:foregroundMark x1="74000" y1="19143" x2="80571" y2="85000"/>
                          <a14:foregroundMark x1="76857" y1="51000" x2="77714" y2="87857"/>
                          <a14:foregroundMark x1="60143" y1="5571" x2="38000" y2="6143"/>
                          <a14:foregroundMark x1="59286" y1="5571" x2="42000" y2="4429"/>
                          <a14:foregroundMark x1="56143" y1="4429" x2="42000" y2="7286"/>
                          <a14:backgroundMark x1="52571" y1="43286" x2="42857" y2="56857"/>
                          <a14:backgroundMark x1="49714" y1="44429" x2="40857" y2="57714"/>
                          <a14:backgroundMark x1="49571" y1="43286" x2="44857" y2="57714"/>
                          <a14:backgroundMark x1="47714" y1="42429" x2="43714" y2="54000"/>
                          <a14:backgroundMark x1="52429" y1="40429" x2="54429" y2="54000"/>
                          <a14:backgroundMark x1="49714" y1="39286" x2="51286" y2="54000"/>
                          <a14:backgroundMark x1="53286" y1="41571" x2="42857" y2="54000"/>
                          <a14:backgroundMark x1="51286" y1="40429" x2="43714" y2="54000"/>
                          <a14:backgroundMark x1="47571" y1="38429" x2="40857" y2="58571"/>
                          <a14:backgroundMark x1="48429" y1="42429" x2="54429" y2="56857"/>
                          <a14:backgroundMark x1="55286" y1="46143" x2="56143" y2="57714"/>
                          <a14:backgroundMark x1="56143" y1="46143" x2="56143" y2="59714"/>
                          <a14:backgroundMark x1="56143" y1="52143" x2="54429" y2="61714"/>
                          <a14:backgroundMark x1="42857" y1="58857" x2="54429" y2="59714"/>
                          <a14:backgroundMark x1="52571" y1="60571" x2="44857" y2="60571"/>
                          <a14:backgroundMark x1="50429" y1="43286" x2="40857" y2="568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98" t="4126" r="20438" b="18276"/>
            <a:stretch/>
          </p:blipFill>
          <p:spPr>
            <a:xfrm>
              <a:off x="6304288" y="1740605"/>
              <a:ext cx="1358108" cy="1775253"/>
            </a:xfrm>
            <a:prstGeom prst="rect">
              <a:avLst/>
            </a:prstGeom>
          </p:spPr>
        </p:pic>
        <p:pic>
          <p:nvPicPr>
            <p:cNvPr id="13" name="그림 12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529AB6C9-E25A-D8A6-F5E7-86C02BAC5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84" t="10365" r="15913" b="25254"/>
            <a:stretch/>
          </p:blipFill>
          <p:spPr>
            <a:xfrm>
              <a:off x="6628921" y="2487452"/>
              <a:ext cx="700915" cy="666525"/>
            </a:xfrm>
            <a:prstGeom prst="rect">
              <a:avLst/>
            </a:prstGeom>
            <a:effectLst>
              <a:glow rad="12700">
                <a:schemeClr val="tx1"/>
              </a:glow>
            </a:effectLst>
          </p:spPr>
        </p:pic>
      </p:grpSp>
    </p:spTree>
    <p:extLst>
      <p:ext uri="{BB962C8B-B14F-4D97-AF65-F5344CB8AC3E}">
        <p14:creationId xmlns:p14="http://schemas.microsoft.com/office/powerpoint/2010/main" val="1821624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만화 영화, 인형, 의류, 장난감이(가) 표시된 사진&#10;&#10;자동 생성된 설명">
            <a:extLst>
              <a:ext uri="{FF2B5EF4-FFF2-40B4-BE49-F238E27FC236}">
                <a16:creationId xmlns:a16="http://schemas.microsoft.com/office/drawing/2014/main" id="{3BDB0E18-67D5-E0E1-F5DD-A8269C593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95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46</Words>
  <Application>Microsoft Office PowerPoint</Application>
  <PresentationFormat>와이드스크린</PresentationFormat>
  <Paragraphs>13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빛의 계승자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2</cp:revision>
  <dcterms:created xsi:type="dcterms:W3CDTF">2024-11-19T19:33:02Z</dcterms:created>
  <dcterms:modified xsi:type="dcterms:W3CDTF">2024-11-20T11:13:37Z</dcterms:modified>
</cp:coreProperties>
</file>

<file path=docProps/thumbnail.jpeg>
</file>